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8" r:id="rId9"/>
    <p:sldId id="274" r:id="rId10"/>
    <p:sldId id="269" r:id="rId11"/>
    <p:sldId id="270" r:id="rId12"/>
    <p:sldId id="271" r:id="rId13"/>
    <p:sldId id="272" r:id="rId14"/>
    <p:sldId id="262" r:id="rId15"/>
    <p:sldId id="260" r:id="rId16"/>
    <p:sldId id="261" r:id="rId17"/>
    <p:sldId id="273" r:id="rId18"/>
    <p:sldId id="275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3" autoAdjust="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06229-3C87-444C-8F07-F95BE82FD45A}" type="doc">
      <dgm:prSet loTypeId="urn:microsoft.com/office/officeart/2005/8/layout/orgChart1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68D7A7E-28AA-46CA-8A78-B863CB214F19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Police Lieutenant</a:t>
          </a:r>
        </a:p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(1)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E084EF7-FB82-4BC5-94FF-3520EBD1CA1D}" type="parTrans" cxnId="{2036AFEC-FB9C-4526-8A3F-38051F7EBF44}">
      <dgm:prSet/>
      <dgm:spPr/>
      <dgm:t>
        <a:bodyPr/>
        <a:lstStyle/>
        <a:p>
          <a:endParaRPr lang="en-US"/>
        </a:p>
      </dgm:t>
    </dgm:pt>
    <dgm:pt modelId="{32FC734D-3349-4C96-A52D-927466CBFDF3}" type="sibTrans" cxnId="{2036AFEC-FB9C-4526-8A3F-38051F7EBF44}">
      <dgm:prSet/>
      <dgm:spPr/>
      <dgm:t>
        <a:bodyPr/>
        <a:lstStyle/>
        <a:p>
          <a:endParaRPr lang="en-US"/>
        </a:p>
      </dgm:t>
    </dgm:pt>
    <dgm:pt modelId="{EBA9598C-4E89-4859-ABBB-967381951C89}" type="asst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Police Office Specialist</a:t>
          </a:r>
        </a:p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(1)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3E09A58-3A1C-4A1E-88BB-4CE988B08857}" type="parTrans" cxnId="{38D6FEA5-AD35-4789-B547-3088B411A554}">
      <dgm:prSet/>
      <dgm:spPr/>
      <dgm:t>
        <a:bodyPr/>
        <a:lstStyle/>
        <a:p>
          <a:endParaRPr lang="en-US"/>
        </a:p>
      </dgm:t>
    </dgm:pt>
    <dgm:pt modelId="{FF7FE2D3-6C6C-4711-A72E-DB9FA4E280A6}" type="sibTrans" cxnId="{38D6FEA5-AD35-4789-B547-3088B411A554}">
      <dgm:prSet/>
      <dgm:spPr/>
      <dgm:t>
        <a:bodyPr/>
        <a:lstStyle/>
        <a:p>
          <a:endParaRPr lang="en-US"/>
        </a:p>
      </dgm:t>
    </dgm:pt>
    <dgm:pt modelId="{F177C134-8481-4D23-A0B4-C437B66B9C72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Police Sergeant</a:t>
          </a:r>
        </a:p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(1)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6A05F1A-DD98-45A0-BD2D-430959F0EBA8}" type="parTrans" cxnId="{858D611D-086F-4F5F-9B87-B09FDA767963}">
      <dgm:prSet/>
      <dgm:spPr/>
      <dgm:t>
        <a:bodyPr/>
        <a:lstStyle/>
        <a:p>
          <a:endParaRPr lang="en-US"/>
        </a:p>
      </dgm:t>
    </dgm:pt>
    <dgm:pt modelId="{A2A5461C-6361-497B-B23E-595D0E458BFF}" type="sibTrans" cxnId="{858D611D-086F-4F5F-9B87-B09FDA767963}">
      <dgm:prSet/>
      <dgm:spPr/>
      <dgm:t>
        <a:bodyPr/>
        <a:lstStyle/>
        <a:p>
          <a:endParaRPr lang="en-US"/>
        </a:p>
      </dgm:t>
    </dgm:pt>
    <dgm:pt modelId="{77CDFED6-0665-4FEC-BA9D-38173A94414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Police Officers</a:t>
          </a:r>
        </a:p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(5)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1D26FD4-0760-4D9A-A7FB-7733F12631C0}" type="parTrans" cxnId="{44CC07B7-D048-47DB-9FD5-F6F5041D0C59}">
      <dgm:prSet/>
      <dgm:spPr/>
      <dgm:t>
        <a:bodyPr/>
        <a:lstStyle/>
        <a:p>
          <a:endParaRPr lang="en-US"/>
        </a:p>
      </dgm:t>
    </dgm:pt>
    <dgm:pt modelId="{DB5F19F4-7572-4B47-9421-0FCF29F69248}" type="sibTrans" cxnId="{44CC07B7-D048-47DB-9FD5-F6F5041D0C59}">
      <dgm:prSet/>
      <dgm:spPr/>
      <dgm:t>
        <a:bodyPr/>
        <a:lstStyle/>
        <a:p>
          <a:endParaRPr lang="en-US"/>
        </a:p>
      </dgm:t>
    </dgm:pt>
    <dgm:pt modelId="{A5D9D707-A4C7-45F4-A5B2-D2ADB92E7AB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Police Assistant</a:t>
          </a:r>
        </a:p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(1)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2E349A-7FD7-4EC1-A00A-F883CC84E256}" type="parTrans" cxnId="{1EF5C89A-64A5-4CEA-B7A3-63A37AF9A70F}">
      <dgm:prSet/>
      <dgm:spPr/>
      <dgm:t>
        <a:bodyPr/>
        <a:lstStyle/>
        <a:p>
          <a:endParaRPr lang="en-US"/>
        </a:p>
      </dgm:t>
    </dgm:pt>
    <dgm:pt modelId="{14A00E0A-0BFB-40C6-93C2-16DF5422EE2E}" type="sibTrans" cxnId="{1EF5C89A-64A5-4CEA-B7A3-63A37AF9A70F}">
      <dgm:prSet/>
      <dgm:spPr/>
      <dgm:t>
        <a:bodyPr/>
        <a:lstStyle/>
        <a:p>
          <a:endParaRPr lang="en-US"/>
        </a:p>
      </dgm:t>
    </dgm:pt>
    <dgm:pt modelId="{4B110D65-7468-4101-BEB2-5D528209B04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Graffiti Officer</a:t>
          </a:r>
        </a:p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(2)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A25CFD-EB1D-4135-8721-E162835B3852}" type="parTrans" cxnId="{BD985275-491C-41A1-8E4A-2D8633787A5D}">
      <dgm:prSet/>
      <dgm:spPr/>
      <dgm:t>
        <a:bodyPr/>
        <a:lstStyle/>
        <a:p>
          <a:endParaRPr lang="en-US"/>
        </a:p>
      </dgm:t>
    </dgm:pt>
    <dgm:pt modelId="{1B922C72-FDFB-4C37-916C-2B35EDC8F18E}" type="sibTrans" cxnId="{BD985275-491C-41A1-8E4A-2D8633787A5D}">
      <dgm:prSet/>
      <dgm:spPr/>
      <dgm:t>
        <a:bodyPr/>
        <a:lstStyle/>
        <a:p>
          <a:endParaRPr lang="en-US"/>
        </a:p>
      </dgm:t>
    </dgm:pt>
    <dgm:pt modelId="{D48923C3-D741-4010-81F9-F7A8D18D453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Graffiti Abatement</a:t>
          </a:r>
        </a:p>
        <a:p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(2)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8A7F7C8-CD9C-478A-91DC-94F84F648B44}" type="parTrans" cxnId="{117B96B3-6717-4877-A7B4-F70678F5C1D3}">
      <dgm:prSet/>
      <dgm:spPr/>
      <dgm:t>
        <a:bodyPr/>
        <a:lstStyle/>
        <a:p>
          <a:endParaRPr lang="en-US"/>
        </a:p>
      </dgm:t>
    </dgm:pt>
    <dgm:pt modelId="{40FA2B96-761C-4BB5-A2E8-FBE94B4C34CE}" type="sibTrans" cxnId="{117B96B3-6717-4877-A7B4-F70678F5C1D3}">
      <dgm:prSet/>
      <dgm:spPr/>
      <dgm:t>
        <a:bodyPr/>
        <a:lstStyle/>
        <a:p>
          <a:endParaRPr lang="en-US"/>
        </a:p>
      </dgm:t>
    </dgm:pt>
    <dgm:pt modelId="{6755DB0E-F168-4D68-B3A8-12F78E8DE423}" type="pres">
      <dgm:prSet presAssocID="{82906229-3C87-444C-8F07-F95BE82FD4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427BC5-5618-4ABB-8B4C-C8538673517A}" type="pres">
      <dgm:prSet presAssocID="{B68D7A7E-28AA-46CA-8A78-B863CB214F19}" presName="hierRoot1" presStyleCnt="0">
        <dgm:presLayoutVars>
          <dgm:hierBranch val="init"/>
        </dgm:presLayoutVars>
      </dgm:prSet>
      <dgm:spPr/>
    </dgm:pt>
    <dgm:pt modelId="{2B98CEF5-DAAA-4164-A636-C1611E03EB4A}" type="pres">
      <dgm:prSet presAssocID="{B68D7A7E-28AA-46CA-8A78-B863CB214F19}" presName="rootComposite1" presStyleCnt="0"/>
      <dgm:spPr/>
    </dgm:pt>
    <dgm:pt modelId="{DB197085-4F37-4A19-B4D8-3B9F1240F3EE}" type="pres">
      <dgm:prSet presAssocID="{B68D7A7E-28AA-46CA-8A78-B863CB214F1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0E410-C2DF-4EE4-A639-C0AAD0A21395}" type="pres">
      <dgm:prSet presAssocID="{B68D7A7E-28AA-46CA-8A78-B863CB214F1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8607F25-E195-4AC4-A643-75D7CAA9E228}" type="pres">
      <dgm:prSet presAssocID="{B68D7A7E-28AA-46CA-8A78-B863CB214F19}" presName="hierChild2" presStyleCnt="0"/>
      <dgm:spPr/>
    </dgm:pt>
    <dgm:pt modelId="{C10C09B7-024F-4CFD-8ECC-A394177DFFF6}" type="pres">
      <dgm:prSet presAssocID="{F6A05F1A-DD98-45A0-BD2D-430959F0EBA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DDBEB6F-23CB-4F6A-8864-453E6E161F64}" type="pres">
      <dgm:prSet presAssocID="{F177C134-8481-4D23-A0B4-C437B66B9C72}" presName="hierRoot2" presStyleCnt="0">
        <dgm:presLayoutVars>
          <dgm:hierBranch/>
        </dgm:presLayoutVars>
      </dgm:prSet>
      <dgm:spPr/>
    </dgm:pt>
    <dgm:pt modelId="{BEA7B702-269F-4900-81CA-6394D234252C}" type="pres">
      <dgm:prSet presAssocID="{F177C134-8481-4D23-A0B4-C437B66B9C72}" presName="rootComposite" presStyleCnt="0"/>
      <dgm:spPr/>
    </dgm:pt>
    <dgm:pt modelId="{F73C950F-2EDE-46FE-A131-222FD96D98D0}" type="pres">
      <dgm:prSet presAssocID="{F177C134-8481-4D23-A0B4-C437B66B9C7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F4A6F3-05E7-4825-9CE3-47FB4F2F3874}" type="pres">
      <dgm:prSet presAssocID="{F177C134-8481-4D23-A0B4-C437B66B9C72}" presName="rootConnector" presStyleLbl="node2" presStyleIdx="0" presStyleCnt="1"/>
      <dgm:spPr/>
      <dgm:t>
        <a:bodyPr/>
        <a:lstStyle/>
        <a:p>
          <a:endParaRPr lang="en-US"/>
        </a:p>
      </dgm:t>
    </dgm:pt>
    <dgm:pt modelId="{EC2972FA-DEA9-4C5D-9771-8E5585E71CB4}" type="pres">
      <dgm:prSet presAssocID="{F177C134-8481-4D23-A0B4-C437B66B9C72}" presName="hierChild4" presStyleCnt="0"/>
      <dgm:spPr/>
    </dgm:pt>
    <dgm:pt modelId="{C5E7AA64-BC58-46E0-89A7-1C246DD6FE50}" type="pres">
      <dgm:prSet presAssocID="{41D26FD4-0760-4D9A-A7FB-7733F12631C0}" presName="Name35" presStyleLbl="parChTrans1D3" presStyleIdx="0" presStyleCnt="4"/>
      <dgm:spPr/>
      <dgm:t>
        <a:bodyPr/>
        <a:lstStyle/>
        <a:p>
          <a:endParaRPr lang="en-US"/>
        </a:p>
      </dgm:t>
    </dgm:pt>
    <dgm:pt modelId="{28A09690-54DC-49E8-994F-B27BB4905C19}" type="pres">
      <dgm:prSet presAssocID="{77CDFED6-0665-4FEC-BA9D-38173A944146}" presName="hierRoot2" presStyleCnt="0">
        <dgm:presLayoutVars>
          <dgm:hierBranch/>
        </dgm:presLayoutVars>
      </dgm:prSet>
      <dgm:spPr/>
    </dgm:pt>
    <dgm:pt modelId="{63503076-17EC-49C1-9F68-ECEA88B5483A}" type="pres">
      <dgm:prSet presAssocID="{77CDFED6-0665-4FEC-BA9D-38173A944146}" presName="rootComposite" presStyleCnt="0"/>
      <dgm:spPr/>
    </dgm:pt>
    <dgm:pt modelId="{C0C62272-80D2-4AB7-BE03-95A55A15746E}" type="pres">
      <dgm:prSet presAssocID="{77CDFED6-0665-4FEC-BA9D-38173A9441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382A2-1799-4B0B-AA30-40354B283F22}" type="pres">
      <dgm:prSet presAssocID="{77CDFED6-0665-4FEC-BA9D-38173A944146}" presName="rootConnector" presStyleLbl="node3" presStyleIdx="0" presStyleCnt="4"/>
      <dgm:spPr/>
      <dgm:t>
        <a:bodyPr/>
        <a:lstStyle/>
        <a:p>
          <a:endParaRPr lang="en-US"/>
        </a:p>
      </dgm:t>
    </dgm:pt>
    <dgm:pt modelId="{EBBE9F5B-8F64-4B36-89AC-1FAA2AC42EA6}" type="pres">
      <dgm:prSet presAssocID="{77CDFED6-0665-4FEC-BA9D-38173A944146}" presName="hierChild4" presStyleCnt="0"/>
      <dgm:spPr/>
    </dgm:pt>
    <dgm:pt modelId="{AEA83B6A-81FF-4E6E-87AC-06D5337920F6}" type="pres">
      <dgm:prSet presAssocID="{77CDFED6-0665-4FEC-BA9D-38173A944146}" presName="hierChild5" presStyleCnt="0"/>
      <dgm:spPr/>
    </dgm:pt>
    <dgm:pt modelId="{3521A8C5-2028-4F85-9EC6-24A1CAAEDF8D}" type="pres">
      <dgm:prSet presAssocID="{2F2E349A-7FD7-4EC1-A00A-F883CC84E256}" presName="Name35" presStyleLbl="parChTrans1D3" presStyleIdx="1" presStyleCnt="4"/>
      <dgm:spPr/>
      <dgm:t>
        <a:bodyPr/>
        <a:lstStyle/>
        <a:p>
          <a:endParaRPr lang="en-US"/>
        </a:p>
      </dgm:t>
    </dgm:pt>
    <dgm:pt modelId="{1ED5556F-68B6-4DDE-B2A8-739503E365BC}" type="pres">
      <dgm:prSet presAssocID="{A5D9D707-A4C7-45F4-A5B2-D2ADB92E7AB5}" presName="hierRoot2" presStyleCnt="0">
        <dgm:presLayoutVars>
          <dgm:hierBranch val="init"/>
        </dgm:presLayoutVars>
      </dgm:prSet>
      <dgm:spPr/>
    </dgm:pt>
    <dgm:pt modelId="{3DE80B09-3AE9-41B9-8E38-38E5CF8D769D}" type="pres">
      <dgm:prSet presAssocID="{A5D9D707-A4C7-45F4-A5B2-D2ADB92E7AB5}" presName="rootComposite" presStyleCnt="0"/>
      <dgm:spPr/>
    </dgm:pt>
    <dgm:pt modelId="{764E0A0D-9E3C-4C0C-90F5-DAE19A03830C}" type="pres">
      <dgm:prSet presAssocID="{A5D9D707-A4C7-45F4-A5B2-D2ADB92E7AB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CDC231-3B99-401E-AD69-B8C31B27D569}" type="pres">
      <dgm:prSet presAssocID="{A5D9D707-A4C7-45F4-A5B2-D2ADB92E7AB5}" presName="rootConnector" presStyleLbl="node3" presStyleIdx="1" presStyleCnt="4"/>
      <dgm:spPr/>
      <dgm:t>
        <a:bodyPr/>
        <a:lstStyle/>
        <a:p>
          <a:endParaRPr lang="en-US"/>
        </a:p>
      </dgm:t>
    </dgm:pt>
    <dgm:pt modelId="{8EF754E3-CF84-452E-B841-A2843B544CF1}" type="pres">
      <dgm:prSet presAssocID="{A5D9D707-A4C7-45F4-A5B2-D2ADB92E7AB5}" presName="hierChild4" presStyleCnt="0"/>
      <dgm:spPr/>
    </dgm:pt>
    <dgm:pt modelId="{A9D37415-AD08-4625-9C88-4AE1A0382F54}" type="pres">
      <dgm:prSet presAssocID="{A5D9D707-A4C7-45F4-A5B2-D2ADB92E7AB5}" presName="hierChild5" presStyleCnt="0"/>
      <dgm:spPr/>
    </dgm:pt>
    <dgm:pt modelId="{D5AF19A0-C56C-4AF1-8870-D5693DC76A60}" type="pres">
      <dgm:prSet presAssocID="{FDA25CFD-EB1D-4135-8721-E162835B3852}" presName="Name35" presStyleLbl="parChTrans1D3" presStyleIdx="2" presStyleCnt="4"/>
      <dgm:spPr/>
      <dgm:t>
        <a:bodyPr/>
        <a:lstStyle/>
        <a:p>
          <a:endParaRPr lang="en-US"/>
        </a:p>
      </dgm:t>
    </dgm:pt>
    <dgm:pt modelId="{79C77A45-5A6B-4CE8-82A1-2F796889D41B}" type="pres">
      <dgm:prSet presAssocID="{4B110D65-7468-4101-BEB2-5D528209B04B}" presName="hierRoot2" presStyleCnt="0">
        <dgm:presLayoutVars>
          <dgm:hierBranch val="init"/>
        </dgm:presLayoutVars>
      </dgm:prSet>
      <dgm:spPr/>
    </dgm:pt>
    <dgm:pt modelId="{674FDD8F-983A-49E1-9018-EA46C5F742CB}" type="pres">
      <dgm:prSet presAssocID="{4B110D65-7468-4101-BEB2-5D528209B04B}" presName="rootComposite" presStyleCnt="0"/>
      <dgm:spPr/>
    </dgm:pt>
    <dgm:pt modelId="{C18FE4FA-3C30-481A-9BCE-2C580CA20273}" type="pres">
      <dgm:prSet presAssocID="{4B110D65-7468-4101-BEB2-5D528209B04B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DF7923-B4A0-4475-BCB6-9B19063974F6}" type="pres">
      <dgm:prSet presAssocID="{4B110D65-7468-4101-BEB2-5D528209B04B}" presName="rootConnector" presStyleLbl="node3" presStyleIdx="2" presStyleCnt="4"/>
      <dgm:spPr/>
      <dgm:t>
        <a:bodyPr/>
        <a:lstStyle/>
        <a:p>
          <a:endParaRPr lang="en-US"/>
        </a:p>
      </dgm:t>
    </dgm:pt>
    <dgm:pt modelId="{66808520-0C58-4BED-AD75-041DFF8CD7A1}" type="pres">
      <dgm:prSet presAssocID="{4B110D65-7468-4101-BEB2-5D528209B04B}" presName="hierChild4" presStyleCnt="0"/>
      <dgm:spPr/>
    </dgm:pt>
    <dgm:pt modelId="{03C26822-FA45-4429-8141-1ED5241522F5}" type="pres">
      <dgm:prSet presAssocID="{4B110D65-7468-4101-BEB2-5D528209B04B}" presName="hierChild5" presStyleCnt="0"/>
      <dgm:spPr/>
    </dgm:pt>
    <dgm:pt modelId="{2E5C26EF-5009-44D1-9732-2D521FBA4EB8}" type="pres">
      <dgm:prSet presAssocID="{68A7F7C8-CD9C-478A-91DC-94F84F648B44}" presName="Name35" presStyleLbl="parChTrans1D3" presStyleIdx="3" presStyleCnt="4"/>
      <dgm:spPr/>
      <dgm:t>
        <a:bodyPr/>
        <a:lstStyle/>
        <a:p>
          <a:endParaRPr lang="en-US"/>
        </a:p>
      </dgm:t>
    </dgm:pt>
    <dgm:pt modelId="{14D6F72F-C178-4C1A-BDA6-E6567436472A}" type="pres">
      <dgm:prSet presAssocID="{D48923C3-D741-4010-81F9-F7A8D18D453D}" presName="hierRoot2" presStyleCnt="0">
        <dgm:presLayoutVars>
          <dgm:hierBranch val="init"/>
        </dgm:presLayoutVars>
      </dgm:prSet>
      <dgm:spPr/>
    </dgm:pt>
    <dgm:pt modelId="{BB14EA43-0FDB-4F85-BED7-FEF61AA0CCE5}" type="pres">
      <dgm:prSet presAssocID="{D48923C3-D741-4010-81F9-F7A8D18D453D}" presName="rootComposite" presStyleCnt="0"/>
      <dgm:spPr/>
    </dgm:pt>
    <dgm:pt modelId="{E065E94B-B319-4884-AD04-77C7324A0AC4}" type="pres">
      <dgm:prSet presAssocID="{D48923C3-D741-4010-81F9-F7A8D18D453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20C989-1238-4A52-A2BB-90ACC4DC8B90}" type="pres">
      <dgm:prSet presAssocID="{D48923C3-D741-4010-81F9-F7A8D18D453D}" presName="rootConnector" presStyleLbl="node3" presStyleIdx="3" presStyleCnt="4"/>
      <dgm:spPr/>
      <dgm:t>
        <a:bodyPr/>
        <a:lstStyle/>
        <a:p>
          <a:endParaRPr lang="en-US"/>
        </a:p>
      </dgm:t>
    </dgm:pt>
    <dgm:pt modelId="{7BB3D160-F9C2-405A-88BD-86A88557D391}" type="pres">
      <dgm:prSet presAssocID="{D48923C3-D741-4010-81F9-F7A8D18D453D}" presName="hierChild4" presStyleCnt="0"/>
      <dgm:spPr/>
    </dgm:pt>
    <dgm:pt modelId="{BAEFED57-10A4-48D2-9C3A-816C517D647C}" type="pres">
      <dgm:prSet presAssocID="{D48923C3-D741-4010-81F9-F7A8D18D453D}" presName="hierChild5" presStyleCnt="0"/>
      <dgm:spPr/>
    </dgm:pt>
    <dgm:pt modelId="{929C2150-A9D4-4C13-B1D3-16D4CCBC9036}" type="pres">
      <dgm:prSet presAssocID="{F177C134-8481-4D23-A0B4-C437B66B9C72}" presName="hierChild5" presStyleCnt="0"/>
      <dgm:spPr/>
    </dgm:pt>
    <dgm:pt modelId="{1C0CC0A6-5FDF-4CA9-BFE5-7559B36F1820}" type="pres">
      <dgm:prSet presAssocID="{B68D7A7E-28AA-46CA-8A78-B863CB214F19}" presName="hierChild3" presStyleCnt="0"/>
      <dgm:spPr/>
    </dgm:pt>
    <dgm:pt modelId="{CEB12B12-00BF-4882-B26F-B7A5E49576EE}" type="pres">
      <dgm:prSet presAssocID="{33E09A58-3A1C-4A1E-88BB-4CE988B08857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D48E1657-3333-49D8-AF81-C6707651DB9D}" type="pres">
      <dgm:prSet presAssocID="{EBA9598C-4E89-4859-ABBB-967381951C89}" presName="hierRoot3" presStyleCnt="0">
        <dgm:presLayoutVars>
          <dgm:hierBranch val="init"/>
        </dgm:presLayoutVars>
      </dgm:prSet>
      <dgm:spPr/>
    </dgm:pt>
    <dgm:pt modelId="{6BFF1CC1-89EB-43A1-9DDF-684F325A9A61}" type="pres">
      <dgm:prSet presAssocID="{EBA9598C-4E89-4859-ABBB-967381951C89}" presName="rootComposite3" presStyleCnt="0"/>
      <dgm:spPr/>
    </dgm:pt>
    <dgm:pt modelId="{2496EAC4-02AE-4792-A5DA-912910D61883}" type="pres">
      <dgm:prSet presAssocID="{EBA9598C-4E89-4859-ABBB-967381951C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7D243D-02CE-4CDC-9932-EBBB394C021D}" type="pres">
      <dgm:prSet presAssocID="{EBA9598C-4E89-4859-ABBB-967381951C8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77E7441C-846C-453F-B2EB-B6073A51D85C}" type="pres">
      <dgm:prSet presAssocID="{EBA9598C-4E89-4859-ABBB-967381951C89}" presName="hierChild6" presStyleCnt="0"/>
      <dgm:spPr/>
    </dgm:pt>
    <dgm:pt modelId="{C93771B3-193C-4563-8145-D6EBE2CA9D9D}" type="pres">
      <dgm:prSet presAssocID="{EBA9598C-4E89-4859-ABBB-967381951C89}" presName="hierChild7" presStyleCnt="0"/>
      <dgm:spPr/>
    </dgm:pt>
  </dgm:ptLst>
  <dgm:cxnLst>
    <dgm:cxn modelId="{104AD5C4-521F-4180-9FF9-C752100172E5}" type="presOf" srcId="{77CDFED6-0665-4FEC-BA9D-38173A944146}" destId="{64A382A2-1799-4B0B-AA30-40354B283F22}" srcOrd="1" destOrd="0" presId="urn:microsoft.com/office/officeart/2005/8/layout/orgChart1"/>
    <dgm:cxn modelId="{78027F83-0363-495F-9375-8C59837B1981}" type="presOf" srcId="{D48923C3-D741-4010-81F9-F7A8D18D453D}" destId="{8B20C989-1238-4A52-A2BB-90ACC4DC8B90}" srcOrd="1" destOrd="0" presId="urn:microsoft.com/office/officeart/2005/8/layout/orgChart1"/>
    <dgm:cxn modelId="{44CC07B7-D048-47DB-9FD5-F6F5041D0C59}" srcId="{F177C134-8481-4D23-A0B4-C437B66B9C72}" destId="{77CDFED6-0665-4FEC-BA9D-38173A944146}" srcOrd="0" destOrd="0" parTransId="{41D26FD4-0760-4D9A-A7FB-7733F12631C0}" sibTransId="{DB5F19F4-7572-4B47-9421-0FCF29F69248}"/>
    <dgm:cxn modelId="{38D6FEA5-AD35-4789-B547-3088B411A554}" srcId="{B68D7A7E-28AA-46CA-8A78-B863CB214F19}" destId="{EBA9598C-4E89-4859-ABBB-967381951C89}" srcOrd="0" destOrd="0" parTransId="{33E09A58-3A1C-4A1E-88BB-4CE988B08857}" sibTransId="{FF7FE2D3-6C6C-4711-A72E-DB9FA4E280A6}"/>
    <dgm:cxn modelId="{2036AFEC-FB9C-4526-8A3F-38051F7EBF44}" srcId="{82906229-3C87-444C-8F07-F95BE82FD45A}" destId="{B68D7A7E-28AA-46CA-8A78-B863CB214F19}" srcOrd="0" destOrd="0" parTransId="{BE084EF7-FB82-4BC5-94FF-3520EBD1CA1D}" sibTransId="{32FC734D-3349-4C96-A52D-927466CBFDF3}"/>
    <dgm:cxn modelId="{200F3707-5FF6-4ECE-9123-20643AF703E1}" type="presOf" srcId="{B68D7A7E-28AA-46CA-8A78-B863CB214F19}" destId="{DB197085-4F37-4A19-B4D8-3B9F1240F3EE}" srcOrd="0" destOrd="0" presId="urn:microsoft.com/office/officeart/2005/8/layout/orgChart1"/>
    <dgm:cxn modelId="{3BBC89CE-8851-4D3E-84ED-27B21576EE19}" type="presOf" srcId="{D48923C3-D741-4010-81F9-F7A8D18D453D}" destId="{E065E94B-B319-4884-AD04-77C7324A0AC4}" srcOrd="0" destOrd="0" presId="urn:microsoft.com/office/officeart/2005/8/layout/orgChart1"/>
    <dgm:cxn modelId="{D4600058-FF30-489B-9DBE-40C86E32BE10}" type="presOf" srcId="{EBA9598C-4E89-4859-ABBB-967381951C89}" destId="{077D243D-02CE-4CDC-9932-EBBB394C021D}" srcOrd="1" destOrd="0" presId="urn:microsoft.com/office/officeart/2005/8/layout/orgChart1"/>
    <dgm:cxn modelId="{1D18262F-D88C-4ABA-9069-F807EAB2941E}" type="presOf" srcId="{F177C134-8481-4D23-A0B4-C437B66B9C72}" destId="{F73C950F-2EDE-46FE-A131-222FD96D98D0}" srcOrd="0" destOrd="0" presId="urn:microsoft.com/office/officeart/2005/8/layout/orgChart1"/>
    <dgm:cxn modelId="{1EF5C89A-64A5-4CEA-B7A3-63A37AF9A70F}" srcId="{F177C134-8481-4D23-A0B4-C437B66B9C72}" destId="{A5D9D707-A4C7-45F4-A5B2-D2ADB92E7AB5}" srcOrd="1" destOrd="0" parTransId="{2F2E349A-7FD7-4EC1-A00A-F883CC84E256}" sibTransId="{14A00E0A-0BFB-40C6-93C2-16DF5422EE2E}"/>
    <dgm:cxn modelId="{BD985275-491C-41A1-8E4A-2D8633787A5D}" srcId="{F177C134-8481-4D23-A0B4-C437B66B9C72}" destId="{4B110D65-7468-4101-BEB2-5D528209B04B}" srcOrd="2" destOrd="0" parTransId="{FDA25CFD-EB1D-4135-8721-E162835B3852}" sibTransId="{1B922C72-FDFB-4C37-916C-2B35EDC8F18E}"/>
    <dgm:cxn modelId="{42384702-9587-4F1F-931C-734ECFDAA64B}" type="presOf" srcId="{2F2E349A-7FD7-4EC1-A00A-F883CC84E256}" destId="{3521A8C5-2028-4F85-9EC6-24A1CAAEDF8D}" srcOrd="0" destOrd="0" presId="urn:microsoft.com/office/officeart/2005/8/layout/orgChart1"/>
    <dgm:cxn modelId="{6A83353A-9824-4B54-AE94-6EF9E720DBED}" type="presOf" srcId="{FDA25CFD-EB1D-4135-8721-E162835B3852}" destId="{D5AF19A0-C56C-4AF1-8870-D5693DC76A60}" srcOrd="0" destOrd="0" presId="urn:microsoft.com/office/officeart/2005/8/layout/orgChart1"/>
    <dgm:cxn modelId="{3E6D5A81-8949-4278-BE13-F05A26C59DF0}" type="presOf" srcId="{F6A05F1A-DD98-45A0-BD2D-430959F0EBA8}" destId="{C10C09B7-024F-4CFD-8ECC-A394177DFFF6}" srcOrd="0" destOrd="0" presId="urn:microsoft.com/office/officeart/2005/8/layout/orgChart1"/>
    <dgm:cxn modelId="{117B96B3-6717-4877-A7B4-F70678F5C1D3}" srcId="{F177C134-8481-4D23-A0B4-C437B66B9C72}" destId="{D48923C3-D741-4010-81F9-F7A8D18D453D}" srcOrd="3" destOrd="0" parTransId="{68A7F7C8-CD9C-478A-91DC-94F84F648B44}" sibTransId="{40FA2B96-761C-4BB5-A2E8-FBE94B4C34CE}"/>
    <dgm:cxn modelId="{858D611D-086F-4F5F-9B87-B09FDA767963}" srcId="{B68D7A7E-28AA-46CA-8A78-B863CB214F19}" destId="{F177C134-8481-4D23-A0B4-C437B66B9C72}" srcOrd="1" destOrd="0" parTransId="{F6A05F1A-DD98-45A0-BD2D-430959F0EBA8}" sibTransId="{A2A5461C-6361-497B-B23E-595D0E458BFF}"/>
    <dgm:cxn modelId="{F0CE7E1B-0C81-4C23-AB2A-F6266243C575}" type="presOf" srcId="{B68D7A7E-28AA-46CA-8A78-B863CB214F19}" destId="{0450E410-C2DF-4EE4-A639-C0AAD0A21395}" srcOrd="1" destOrd="0" presId="urn:microsoft.com/office/officeart/2005/8/layout/orgChart1"/>
    <dgm:cxn modelId="{E628861F-8D59-477C-8BDD-765F699D0A94}" type="presOf" srcId="{68A7F7C8-CD9C-478A-91DC-94F84F648B44}" destId="{2E5C26EF-5009-44D1-9732-2D521FBA4EB8}" srcOrd="0" destOrd="0" presId="urn:microsoft.com/office/officeart/2005/8/layout/orgChart1"/>
    <dgm:cxn modelId="{5C007ED5-E5C1-45A3-8A93-D9C9529810D6}" type="presOf" srcId="{4B110D65-7468-4101-BEB2-5D528209B04B}" destId="{C18FE4FA-3C30-481A-9BCE-2C580CA20273}" srcOrd="0" destOrd="0" presId="urn:microsoft.com/office/officeart/2005/8/layout/orgChart1"/>
    <dgm:cxn modelId="{FA1472FE-AE0F-49EC-9ECA-6DFF6AA981E2}" type="presOf" srcId="{82906229-3C87-444C-8F07-F95BE82FD45A}" destId="{6755DB0E-F168-4D68-B3A8-12F78E8DE423}" srcOrd="0" destOrd="0" presId="urn:microsoft.com/office/officeart/2005/8/layout/orgChart1"/>
    <dgm:cxn modelId="{A20E6C29-CF59-4CF1-95AB-C390A2D9B715}" type="presOf" srcId="{EBA9598C-4E89-4859-ABBB-967381951C89}" destId="{2496EAC4-02AE-4792-A5DA-912910D61883}" srcOrd="0" destOrd="0" presId="urn:microsoft.com/office/officeart/2005/8/layout/orgChart1"/>
    <dgm:cxn modelId="{5C2886A3-2D9F-4929-8FF2-E7C81DD0FE4A}" type="presOf" srcId="{F177C134-8481-4D23-A0B4-C437B66B9C72}" destId="{D4F4A6F3-05E7-4825-9CE3-47FB4F2F3874}" srcOrd="1" destOrd="0" presId="urn:microsoft.com/office/officeart/2005/8/layout/orgChart1"/>
    <dgm:cxn modelId="{62AAF1BB-19B5-41D0-BE6C-A3A7EE507573}" type="presOf" srcId="{77CDFED6-0665-4FEC-BA9D-38173A944146}" destId="{C0C62272-80D2-4AB7-BE03-95A55A15746E}" srcOrd="0" destOrd="0" presId="urn:microsoft.com/office/officeart/2005/8/layout/orgChart1"/>
    <dgm:cxn modelId="{75E638F2-7E10-421B-B547-6D1BC0F33971}" type="presOf" srcId="{A5D9D707-A4C7-45F4-A5B2-D2ADB92E7AB5}" destId="{764E0A0D-9E3C-4C0C-90F5-DAE19A03830C}" srcOrd="0" destOrd="0" presId="urn:microsoft.com/office/officeart/2005/8/layout/orgChart1"/>
    <dgm:cxn modelId="{11037327-F852-4A98-8263-0B07C18EE327}" type="presOf" srcId="{33E09A58-3A1C-4A1E-88BB-4CE988B08857}" destId="{CEB12B12-00BF-4882-B26F-B7A5E49576EE}" srcOrd="0" destOrd="0" presId="urn:microsoft.com/office/officeart/2005/8/layout/orgChart1"/>
    <dgm:cxn modelId="{2A216299-B2E4-4816-B766-3C4AFA8AFAFB}" type="presOf" srcId="{A5D9D707-A4C7-45F4-A5B2-D2ADB92E7AB5}" destId="{2FCDC231-3B99-401E-AD69-B8C31B27D569}" srcOrd="1" destOrd="0" presId="urn:microsoft.com/office/officeart/2005/8/layout/orgChart1"/>
    <dgm:cxn modelId="{9793C43C-CA0A-440E-9D1D-99B574183023}" type="presOf" srcId="{4B110D65-7468-4101-BEB2-5D528209B04B}" destId="{9FDF7923-B4A0-4475-BCB6-9B19063974F6}" srcOrd="1" destOrd="0" presId="urn:microsoft.com/office/officeart/2005/8/layout/orgChart1"/>
    <dgm:cxn modelId="{4FB8D36F-8490-4B9A-BCB7-DCBC7CA1AAFA}" type="presOf" srcId="{41D26FD4-0760-4D9A-A7FB-7733F12631C0}" destId="{C5E7AA64-BC58-46E0-89A7-1C246DD6FE50}" srcOrd="0" destOrd="0" presId="urn:microsoft.com/office/officeart/2005/8/layout/orgChart1"/>
    <dgm:cxn modelId="{32C2DE7B-9F3A-4D3C-958F-9398005AD1F1}" type="presParOf" srcId="{6755DB0E-F168-4D68-B3A8-12F78E8DE423}" destId="{2F427BC5-5618-4ABB-8B4C-C8538673517A}" srcOrd="0" destOrd="0" presId="urn:microsoft.com/office/officeart/2005/8/layout/orgChart1"/>
    <dgm:cxn modelId="{51B1EC28-2CB9-4B76-A4D4-75C402927D8C}" type="presParOf" srcId="{2F427BC5-5618-4ABB-8B4C-C8538673517A}" destId="{2B98CEF5-DAAA-4164-A636-C1611E03EB4A}" srcOrd="0" destOrd="0" presId="urn:microsoft.com/office/officeart/2005/8/layout/orgChart1"/>
    <dgm:cxn modelId="{7D0BF51D-0AE9-4200-9D5A-479D8706528E}" type="presParOf" srcId="{2B98CEF5-DAAA-4164-A636-C1611E03EB4A}" destId="{DB197085-4F37-4A19-B4D8-3B9F1240F3EE}" srcOrd="0" destOrd="0" presId="urn:microsoft.com/office/officeart/2005/8/layout/orgChart1"/>
    <dgm:cxn modelId="{C9ABF091-EF64-405F-92AC-0794ED0114C0}" type="presParOf" srcId="{2B98CEF5-DAAA-4164-A636-C1611E03EB4A}" destId="{0450E410-C2DF-4EE4-A639-C0AAD0A21395}" srcOrd="1" destOrd="0" presId="urn:microsoft.com/office/officeart/2005/8/layout/orgChart1"/>
    <dgm:cxn modelId="{CFB533FE-A8B7-4636-97A2-7E03A8DBDA64}" type="presParOf" srcId="{2F427BC5-5618-4ABB-8B4C-C8538673517A}" destId="{A8607F25-E195-4AC4-A643-75D7CAA9E228}" srcOrd="1" destOrd="0" presId="urn:microsoft.com/office/officeart/2005/8/layout/orgChart1"/>
    <dgm:cxn modelId="{DDE8E070-94ED-4E85-BA8A-4BB424370502}" type="presParOf" srcId="{A8607F25-E195-4AC4-A643-75D7CAA9E228}" destId="{C10C09B7-024F-4CFD-8ECC-A394177DFFF6}" srcOrd="0" destOrd="0" presId="urn:microsoft.com/office/officeart/2005/8/layout/orgChart1"/>
    <dgm:cxn modelId="{0DFA4CDD-1D97-4A5D-8060-BAB8C7537214}" type="presParOf" srcId="{A8607F25-E195-4AC4-A643-75D7CAA9E228}" destId="{ADDBEB6F-23CB-4F6A-8864-453E6E161F64}" srcOrd="1" destOrd="0" presId="urn:microsoft.com/office/officeart/2005/8/layout/orgChart1"/>
    <dgm:cxn modelId="{E14253C0-D7C0-4EED-8C51-0E7EB0426F1A}" type="presParOf" srcId="{ADDBEB6F-23CB-4F6A-8864-453E6E161F64}" destId="{BEA7B702-269F-4900-81CA-6394D234252C}" srcOrd="0" destOrd="0" presId="urn:microsoft.com/office/officeart/2005/8/layout/orgChart1"/>
    <dgm:cxn modelId="{3FE741C3-36FD-4F84-8697-ED6D45325C11}" type="presParOf" srcId="{BEA7B702-269F-4900-81CA-6394D234252C}" destId="{F73C950F-2EDE-46FE-A131-222FD96D98D0}" srcOrd="0" destOrd="0" presId="urn:microsoft.com/office/officeart/2005/8/layout/orgChart1"/>
    <dgm:cxn modelId="{965F84B4-93A0-4C6F-A4FE-4B4B7CB6221E}" type="presParOf" srcId="{BEA7B702-269F-4900-81CA-6394D234252C}" destId="{D4F4A6F3-05E7-4825-9CE3-47FB4F2F3874}" srcOrd="1" destOrd="0" presId="urn:microsoft.com/office/officeart/2005/8/layout/orgChart1"/>
    <dgm:cxn modelId="{FBBDC5E6-84D2-4E8E-A208-94064CEF5A31}" type="presParOf" srcId="{ADDBEB6F-23CB-4F6A-8864-453E6E161F64}" destId="{EC2972FA-DEA9-4C5D-9771-8E5585E71CB4}" srcOrd="1" destOrd="0" presId="urn:microsoft.com/office/officeart/2005/8/layout/orgChart1"/>
    <dgm:cxn modelId="{68E52591-A5A6-4BD6-AE06-F39A97856E89}" type="presParOf" srcId="{EC2972FA-DEA9-4C5D-9771-8E5585E71CB4}" destId="{C5E7AA64-BC58-46E0-89A7-1C246DD6FE50}" srcOrd="0" destOrd="0" presId="urn:microsoft.com/office/officeart/2005/8/layout/orgChart1"/>
    <dgm:cxn modelId="{AE8E72B5-DB80-4305-82E3-3590132942C3}" type="presParOf" srcId="{EC2972FA-DEA9-4C5D-9771-8E5585E71CB4}" destId="{28A09690-54DC-49E8-994F-B27BB4905C19}" srcOrd="1" destOrd="0" presId="urn:microsoft.com/office/officeart/2005/8/layout/orgChart1"/>
    <dgm:cxn modelId="{0B4874CE-F416-4F63-915C-314FCF10E55A}" type="presParOf" srcId="{28A09690-54DC-49E8-994F-B27BB4905C19}" destId="{63503076-17EC-49C1-9F68-ECEA88B5483A}" srcOrd="0" destOrd="0" presId="urn:microsoft.com/office/officeart/2005/8/layout/orgChart1"/>
    <dgm:cxn modelId="{0C0D2E8C-163A-4148-99B0-F0E875064AC4}" type="presParOf" srcId="{63503076-17EC-49C1-9F68-ECEA88B5483A}" destId="{C0C62272-80D2-4AB7-BE03-95A55A15746E}" srcOrd="0" destOrd="0" presId="urn:microsoft.com/office/officeart/2005/8/layout/orgChart1"/>
    <dgm:cxn modelId="{056EE458-C178-4F6A-BF35-8A788497A191}" type="presParOf" srcId="{63503076-17EC-49C1-9F68-ECEA88B5483A}" destId="{64A382A2-1799-4B0B-AA30-40354B283F22}" srcOrd="1" destOrd="0" presId="urn:microsoft.com/office/officeart/2005/8/layout/orgChart1"/>
    <dgm:cxn modelId="{5816C6EC-77B1-4428-83D7-3F97B4BA2DF0}" type="presParOf" srcId="{28A09690-54DC-49E8-994F-B27BB4905C19}" destId="{EBBE9F5B-8F64-4B36-89AC-1FAA2AC42EA6}" srcOrd="1" destOrd="0" presId="urn:microsoft.com/office/officeart/2005/8/layout/orgChart1"/>
    <dgm:cxn modelId="{61F9BE65-1702-4892-A3C5-97A41CDD75E7}" type="presParOf" srcId="{28A09690-54DC-49E8-994F-B27BB4905C19}" destId="{AEA83B6A-81FF-4E6E-87AC-06D5337920F6}" srcOrd="2" destOrd="0" presId="urn:microsoft.com/office/officeart/2005/8/layout/orgChart1"/>
    <dgm:cxn modelId="{26E865C4-41AC-46E1-A618-0ADF5D5EF0CE}" type="presParOf" srcId="{EC2972FA-DEA9-4C5D-9771-8E5585E71CB4}" destId="{3521A8C5-2028-4F85-9EC6-24A1CAAEDF8D}" srcOrd="2" destOrd="0" presId="urn:microsoft.com/office/officeart/2005/8/layout/orgChart1"/>
    <dgm:cxn modelId="{C092CE3E-596B-4154-9FF1-CC25D01AB802}" type="presParOf" srcId="{EC2972FA-DEA9-4C5D-9771-8E5585E71CB4}" destId="{1ED5556F-68B6-4DDE-B2A8-739503E365BC}" srcOrd="3" destOrd="0" presId="urn:microsoft.com/office/officeart/2005/8/layout/orgChart1"/>
    <dgm:cxn modelId="{3D362798-FCF5-4E68-8634-35C129EC33F0}" type="presParOf" srcId="{1ED5556F-68B6-4DDE-B2A8-739503E365BC}" destId="{3DE80B09-3AE9-41B9-8E38-38E5CF8D769D}" srcOrd="0" destOrd="0" presId="urn:microsoft.com/office/officeart/2005/8/layout/orgChart1"/>
    <dgm:cxn modelId="{1A1ED50B-F693-45A9-B9B5-1AA7CC6CE3EF}" type="presParOf" srcId="{3DE80B09-3AE9-41B9-8E38-38E5CF8D769D}" destId="{764E0A0D-9E3C-4C0C-90F5-DAE19A03830C}" srcOrd="0" destOrd="0" presId="urn:microsoft.com/office/officeart/2005/8/layout/orgChart1"/>
    <dgm:cxn modelId="{CF2E766C-B018-4CDA-B9F5-4E48132E63FE}" type="presParOf" srcId="{3DE80B09-3AE9-41B9-8E38-38E5CF8D769D}" destId="{2FCDC231-3B99-401E-AD69-B8C31B27D569}" srcOrd="1" destOrd="0" presId="urn:microsoft.com/office/officeart/2005/8/layout/orgChart1"/>
    <dgm:cxn modelId="{5DEB0F01-E822-42C0-A291-9719ED0E6D5F}" type="presParOf" srcId="{1ED5556F-68B6-4DDE-B2A8-739503E365BC}" destId="{8EF754E3-CF84-452E-B841-A2843B544CF1}" srcOrd="1" destOrd="0" presId="urn:microsoft.com/office/officeart/2005/8/layout/orgChart1"/>
    <dgm:cxn modelId="{C4222B84-A17B-48C5-99DE-5FF96DA508B1}" type="presParOf" srcId="{1ED5556F-68B6-4DDE-B2A8-739503E365BC}" destId="{A9D37415-AD08-4625-9C88-4AE1A0382F54}" srcOrd="2" destOrd="0" presId="urn:microsoft.com/office/officeart/2005/8/layout/orgChart1"/>
    <dgm:cxn modelId="{58A5C659-55CD-4AA4-B6F9-C8FF90BD4939}" type="presParOf" srcId="{EC2972FA-DEA9-4C5D-9771-8E5585E71CB4}" destId="{D5AF19A0-C56C-4AF1-8870-D5693DC76A60}" srcOrd="4" destOrd="0" presId="urn:microsoft.com/office/officeart/2005/8/layout/orgChart1"/>
    <dgm:cxn modelId="{9F0B6885-EE3D-4A75-A371-758FAF1479E4}" type="presParOf" srcId="{EC2972FA-DEA9-4C5D-9771-8E5585E71CB4}" destId="{79C77A45-5A6B-4CE8-82A1-2F796889D41B}" srcOrd="5" destOrd="0" presId="urn:microsoft.com/office/officeart/2005/8/layout/orgChart1"/>
    <dgm:cxn modelId="{A8FD5171-519E-4C57-B428-EAE0CD5F1CA2}" type="presParOf" srcId="{79C77A45-5A6B-4CE8-82A1-2F796889D41B}" destId="{674FDD8F-983A-49E1-9018-EA46C5F742CB}" srcOrd="0" destOrd="0" presId="urn:microsoft.com/office/officeart/2005/8/layout/orgChart1"/>
    <dgm:cxn modelId="{697707B3-3503-458C-9B1C-8FED8480F6ED}" type="presParOf" srcId="{674FDD8F-983A-49E1-9018-EA46C5F742CB}" destId="{C18FE4FA-3C30-481A-9BCE-2C580CA20273}" srcOrd="0" destOrd="0" presId="urn:microsoft.com/office/officeart/2005/8/layout/orgChart1"/>
    <dgm:cxn modelId="{7603E92B-F9A3-4A66-8F44-AB23024F1373}" type="presParOf" srcId="{674FDD8F-983A-49E1-9018-EA46C5F742CB}" destId="{9FDF7923-B4A0-4475-BCB6-9B19063974F6}" srcOrd="1" destOrd="0" presId="urn:microsoft.com/office/officeart/2005/8/layout/orgChart1"/>
    <dgm:cxn modelId="{BE25AC12-2E73-403D-AF6B-B539BD66E24E}" type="presParOf" srcId="{79C77A45-5A6B-4CE8-82A1-2F796889D41B}" destId="{66808520-0C58-4BED-AD75-041DFF8CD7A1}" srcOrd="1" destOrd="0" presId="urn:microsoft.com/office/officeart/2005/8/layout/orgChart1"/>
    <dgm:cxn modelId="{DC6ACAF9-DC7C-4A93-BB78-22C8B21930F5}" type="presParOf" srcId="{79C77A45-5A6B-4CE8-82A1-2F796889D41B}" destId="{03C26822-FA45-4429-8141-1ED5241522F5}" srcOrd="2" destOrd="0" presId="urn:microsoft.com/office/officeart/2005/8/layout/orgChart1"/>
    <dgm:cxn modelId="{9B888F8E-85ED-44AA-9128-5413E0A40BB6}" type="presParOf" srcId="{EC2972FA-DEA9-4C5D-9771-8E5585E71CB4}" destId="{2E5C26EF-5009-44D1-9732-2D521FBA4EB8}" srcOrd="6" destOrd="0" presId="urn:microsoft.com/office/officeart/2005/8/layout/orgChart1"/>
    <dgm:cxn modelId="{2B075349-9162-4FDA-9865-DE569A145CF8}" type="presParOf" srcId="{EC2972FA-DEA9-4C5D-9771-8E5585E71CB4}" destId="{14D6F72F-C178-4C1A-BDA6-E6567436472A}" srcOrd="7" destOrd="0" presId="urn:microsoft.com/office/officeart/2005/8/layout/orgChart1"/>
    <dgm:cxn modelId="{824CC710-6FD5-48C6-954F-712E5862AA95}" type="presParOf" srcId="{14D6F72F-C178-4C1A-BDA6-E6567436472A}" destId="{BB14EA43-0FDB-4F85-BED7-FEF61AA0CCE5}" srcOrd="0" destOrd="0" presId="urn:microsoft.com/office/officeart/2005/8/layout/orgChart1"/>
    <dgm:cxn modelId="{B3853915-8EFE-48FD-910A-7345B4F9304C}" type="presParOf" srcId="{BB14EA43-0FDB-4F85-BED7-FEF61AA0CCE5}" destId="{E065E94B-B319-4884-AD04-77C7324A0AC4}" srcOrd="0" destOrd="0" presId="urn:microsoft.com/office/officeart/2005/8/layout/orgChart1"/>
    <dgm:cxn modelId="{04FF52D4-451F-49D0-A88D-05163BEA24F0}" type="presParOf" srcId="{BB14EA43-0FDB-4F85-BED7-FEF61AA0CCE5}" destId="{8B20C989-1238-4A52-A2BB-90ACC4DC8B90}" srcOrd="1" destOrd="0" presId="urn:microsoft.com/office/officeart/2005/8/layout/orgChart1"/>
    <dgm:cxn modelId="{D557D7F1-AA74-4B5A-9ECD-AF770FB41BFA}" type="presParOf" srcId="{14D6F72F-C178-4C1A-BDA6-E6567436472A}" destId="{7BB3D160-F9C2-405A-88BD-86A88557D391}" srcOrd="1" destOrd="0" presId="urn:microsoft.com/office/officeart/2005/8/layout/orgChart1"/>
    <dgm:cxn modelId="{22168CEB-4C80-4EBD-AA47-84BE152E8CA5}" type="presParOf" srcId="{14D6F72F-C178-4C1A-BDA6-E6567436472A}" destId="{BAEFED57-10A4-48D2-9C3A-816C517D647C}" srcOrd="2" destOrd="0" presId="urn:microsoft.com/office/officeart/2005/8/layout/orgChart1"/>
    <dgm:cxn modelId="{C31CD290-42CF-475B-AC5A-FA737147532D}" type="presParOf" srcId="{ADDBEB6F-23CB-4F6A-8864-453E6E161F64}" destId="{929C2150-A9D4-4C13-B1D3-16D4CCBC9036}" srcOrd="2" destOrd="0" presId="urn:microsoft.com/office/officeart/2005/8/layout/orgChart1"/>
    <dgm:cxn modelId="{A3BF6310-A898-4924-956E-23031A7C6D43}" type="presParOf" srcId="{2F427BC5-5618-4ABB-8B4C-C8538673517A}" destId="{1C0CC0A6-5FDF-4CA9-BFE5-7559B36F1820}" srcOrd="2" destOrd="0" presId="urn:microsoft.com/office/officeart/2005/8/layout/orgChart1"/>
    <dgm:cxn modelId="{F1F87AB9-2074-4B66-BBB5-541DE9B936D1}" type="presParOf" srcId="{1C0CC0A6-5FDF-4CA9-BFE5-7559B36F1820}" destId="{CEB12B12-00BF-4882-B26F-B7A5E49576EE}" srcOrd="0" destOrd="0" presId="urn:microsoft.com/office/officeart/2005/8/layout/orgChart1"/>
    <dgm:cxn modelId="{AE564321-87FD-4B66-BAF2-B304CE7D72C1}" type="presParOf" srcId="{1C0CC0A6-5FDF-4CA9-BFE5-7559B36F1820}" destId="{D48E1657-3333-49D8-AF81-C6707651DB9D}" srcOrd="1" destOrd="0" presId="urn:microsoft.com/office/officeart/2005/8/layout/orgChart1"/>
    <dgm:cxn modelId="{15C6D0F9-4A9A-40B2-BF07-EA9DB588C63D}" type="presParOf" srcId="{D48E1657-3333-49D8-AF81-C6707651DB9D}" destId="{6BFF1CC1-89EB-43A1-9DDF-684F325A9A61}" srcOrd="0" destOrd="0" presId="urn:microsoft.com/office/officeart/2005/8/layout/orgChart1"/>
    <dgm:cxn modelId="{9F047921-FF99-48C9-A47E-4788E9D8130D}" type="presParOf" srcId="{6BFF1CC1-89EB-43A1-9DDF-684F325A9A61}" destId="{2496EAC4-02AE-4792-A5DA-912910D61883}" srcOrd="0" destOrd="0" presId="urn:microsoft.com/office/officeart/2005/8/layout/orgChart1"/>
    <dgm:cxn modelId="{7B2E0354-D096-4DC3-85F0-5139876B1BDC}" type="presParOf" srcId="{6BFF1CC1-89EB-43A1-9DDF-684F325A9A61}" destId="{077D243D-02CE-4CDC-9932-EBBB394C021D}" srcOrd="1" destOrd="0" presId="urn:microsoft.com/office/officeart/2005/8/layout/orgChart1"/>
    <dgm:cxn modelId="{E02DF30A-7D08-49DA-88D1-8A7F38E9755D}" type="presParOf" srcId="{D48E1657-3333-49D8-AF81-C6707651DB9D}" destId="{77E7441C-846C-453F-B2EB-B6073A51D85C}" srcOrd="1" destOrd="0" presId="urn:microsoft.com/office/officeart/2005/8/layout/orgChart1"/>
    <dgm:cxn modelId="{AEE07262-7887-4FE7-AC26-4B74498AF78D}" type="presParOf" srcId="{D48E1657-3333-49D8-AF81-C6707651DB9D}" destId="{C93771B3-193C-4563-8145-D6EBE2CA9D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4F5C8-E5BA-41DB-8DE9-F1FA3B641A16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9D692-5279-403D-96F5-02E43751E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3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Team would fall within the Patrol Division under the direction of the Patrol Commander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Sets direction of the team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Lt. responsible for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overall day to day operation of the unit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supervise sergeant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assist in the supervision of subordinate employees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Sets and attends community meetings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Sergeant responsible for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Direct supervision of the unit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Participates in unit activities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Attend community meetings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Police Officer Specialist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Clerical duties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Track vacant and foreclosed properties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Police Officers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Enforce ordinances that apply to zoning, parking and criminal activities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Promote Community Revitalization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Attend community meetings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Apply Broken Windows theory to communities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Police Assistant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Assist officers in field work, research,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Enforce Parking violations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Graffiti Officers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Track, monitor, investigate and enforce graffiti violations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Work with Graffiti Abatement to ride city of Graffiti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Graffiti Abatement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Work with Public and Private property owners to rid City of graffiti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Assist Graffiti Officers tracking incidents of graffiti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9D692-5279-403D-96F5-02E43751E8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18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89C43D-217A-41AF-9DF8-545177BC72C1}" type="datetimeFigureOut">
              <a:rPr lang="en-US" smtClean="0"/>
              <a:pPr/>
              <a:t>03/30/2012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6A830C-F422-4C13-BD69-29BAD9B3C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151" y="228600"/>
            <a:ext cx="7772400" cy="29146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Sparks Police Department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Response Unit</a:t>
            </a:r>
            <a:br>
              <a:rPr lang="en-US" dirty="0" smtClean="0"/>
            </a:b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74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5407">
            <a:off x="479745" y="3117559"/>
            <a:ext cx="3026917" cy="2270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69342">
            <a:off x="5543717" y="3541655"/>
            <a:ext cx="3169277" cy="2121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962400"/>
            <a:ext cx="3666804" cy="24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 a specialized unit within the </a:t>
            </a:r>
            <a:r>
              <a:rPr lang="en-US" dirty="0" err="1" smtClean="0"/>
              <a:t>P.D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Revise applicable ordinances</a:t>
            </a:r>
          </a:p>
          <a:p>
            <a:endParaRPr lang="en-US" dirty="0" smtClean="0"/>
          </a:p>
          <a:p>
            <a:r>
              <a:rPr lang="en-US" dirty="0" smtClean="0"/>
              <a:t>Establish an advisory board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Create neighborhood partnerships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Response and Solution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5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# of school presentations</a:t>
            </a:r>
          </a:p>
          <a:p>
            <a:pPr lvl="1"/>
            <a:r>
              <a:rPr lang="en-US" dirty="0" smtClean="0"/>
              <a:t># of media stories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% of city-wide graffiti captured for analysis</a:t>
            </a:r>
          </a:p>
          <a:p>
            <a:pPr lvl="1"/>
            <a:r>
              <a:rPr lang="en-US" dirty="0" smtClean="0"/>
              <a:t># of intelligence briefings to department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Enforcement</a:t>
            </a:r>
          </a:p>
          <a:p>
            <a:pPr lvl="1"/>
            <a:r>
              <a:rPr lang="en-US" dirty="0" smtClean="0"/>
              <a:t># arrests adults/juvenile</a:t>
            </a:r>
          </a:p>
          <a:p>
            <a:pPr lvl="1"/>
            <a:r>
              <a:rPr lang="en-US" dirty="0" smtClean="0"/>
              <a:t># of cases assigned for investigation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Graffiti Measureable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9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# of calls for service</a:t>
            </a:r>
          </a:p>
          <a:p>
            <a:endParaRPr lang="en-US" dirty="0" smtClean="0"/>
          </a:p>
          <a:p>
            <a:r>
              <a:rPr lang="en-US" dirty="0" smtClean="0"/>
              <a:t># self-initiated contacts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# citations issued</a:t>
            </a:r>
          </a:p>
          <a:p>
            <a:endParaRPr lang="en-US" dirty="0" smtClean="0"/>
          </a:p>
          <a:p>
            <a:r>
              <a:rPr lang="en-US" dirty="0" smtClean="0"/>
              <a:t># verbal warnings</a:t>
            </a:r>
          </a:p>
          <a:p>
            <a:endParaRPr lang="en-US" dirty="0" smtClean="0"/>
          </a:p>
          <a:p>
            <a:r>
              <a:rPr lang="en-US" dirty="0" smtClean="0"/>
              <a:t># marked and tagged</a:t>
            </a:r>
          </a:p>
          <a:p>
            <a:endParaRPr lang="en-US" dirty="0" smtClean="0"/>
          </a:p>
          <a:p>
            <a:r>
              <a:rPr lang="en-US" dirty="0" smtClean="0"/>
              <a:t># towed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Parking Enforcement Measureable Results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608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and </a:t>
            </a:r>
            <a:r>
              <a:rPr lang="en-US" dirty="0"/>
              <a:t>a</a:t>
            </a:r>
            <a:r>
              <a:rPr lang="en-US" dirty="0" smtClean="0"/>
              <a:t>fter pictures</a:t>
            </a:r>
          </a:p>
          <a:p>
            <a:r>
              <a:rPr lang="en-US" dirty="0" smtClean="0"/>
              <a:t>$ amount spent on maintenance</a:t>
            </a:r>
          </a:p>
          <a:p>
            <a:r>
              <a:rPr lang="en-US" dirty="0" smtClean="0"/>
              <a:t>$ re-cooped through liens/assessments</a:t>
            </a:r>
          </a:p>
          <a:p>
            <a:r>
              <a:rPr lang="en-US" dirty="0"/>
              <a:t>#</a:t>
            </a:r>
            <a:r>
              <a:rPr lang="en-US" dirty="0" smtClean="0"/>
              <a:t> citations issued</a:t>
            </a:r>
          </a:p>
          <a:p>
            <a:r>
              <a:rPr lang="en-US" dirty="0" smtClean="0"/>
              <a:t># warnings issued</a:t>
            </a:r>
          </a:p>
          <a:p>
            <a:r>
              <a:rPr lang="en-US" dirty="0" smtClean="0"/>
              <a:t># calls for service</a:t>
            </a:r>
          </a:p>
          <a:p>
            <a:r>
              <a:rPr lang="en-US" dirty="0" smtClean="0"/>
              <a:t># self-initiated activity</a:t>
            </a:r>
          </a:p>
          <a:p>
            <a:r>
              <a:rPr lang="en-US" dirty="0" smtClean="0"/>
              <a:t># overall crime statistics</a:t>
            </a:r>
          </a:p>
          <a:p>
            <a:r>
              <a:rPr lang="en-US" dirty="0" smtClean="0"/>
              <a:t>% fear of crime before/after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Neighborhood Appearance Measurable Results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980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Developed structure and concept</a:t>
            </a:r>
            <a:r>
              <a:rPr lang="en-US" dirty="0"/>
              <a:t> </a:t>
            </a:r>
            <a:r>
              <a:rPr lang="en-US" dirty="0" smtClean="0"/>
              <a:t>of unit.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Applied </a:t>
            </a:r>
            <a:r>
              <a:rPr lang="en-US" dirty="0">
                <a:solidFill>
                  <a:prstClr val="black"/>
                </a:solidFill>
              </a:rPr>
              <a:t>for 5 p</a:t>
            </a:r>
            <a:r>
              <a:rPr lang="en-US" dirty="0" smtClean="0">
                <a:solidFill>
                  <a:prstClr val="black"/>
                </a:solidFill>
              </a:rPr>
              <a:t>olice </a:t>
            </a:r>
            <a:r>
              <a:rPr lang="en-US" dirty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fficer positions </a:t>
            </a:r>
            <a:r>
              <a:rPr lang="en-US" dirty="0">
                <a:solidFill>
                  <a:prstClr val="black"/>
                </a:solidFill>
              </a:rPr>
              <a:t>with the COPS </a:t>
            </a:r>
            <a:r>
              <a:rPr lang="en-US" dirty="0" smtClean="0">
                <a:solidFill>
                  <a:prstClr val="black"/>
                </a:solidFill>
              </a:rPr>
              <a:t>Office under the COPS2012 grant.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Coordinated with Senator Reid’s Office for potential funding.</a:t>
            </a:r>
            <a:endParaRPr lang="en-US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02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Facility and Equipment</a:t>
            </a:r>
          </a:p>
          <a:p>
            <a:r>
              <a:rPr lang="en-US" dirty="0" err="1" smtClean="0"/>
              <a:t>PD</a:t>
            </a:r>
            <a:r>
              <a:rPr lang="en-US" dirty="0" smtClean="0"/>
              <a:t> facility (computers, desks, etc.)</a:t>
            </a:r>
          </a:p>
          <a:p>
            <a:r>
              <a:rPr lang="en-US" dirty="0" smtClean="0"/>
              <a:t>(1) Patrol marked </a:t>
            </a:r>
            <a:r>
              <a:rPr lang="en-US" dirty="0"/>
              <a:t>v</a:t>
            </a:r>
            <a:r>
              <a:rPr lang="en-US" dirty="0" smtClean="0"/>
              <a:t>ehicle</a:t>
            </a:r>
          </a:p>
          <a:p>
            <a:r>
              <a:rPr lang="en-US" dirty="0" smtClean="0"/>
              <a:t>(1) Police </a:t>
            </a:r>
            <a:r>
              <a:rPr lang="en-US" dirty="0"/>
              <a:t>a</a:t>
            </a:r>
            <a:r>
              <a:rPr lang="en-US" dirty="0" smtClean="0"/>
              <a:t>ssistant van</a:t>
            </a:r>
          </a:p>
          <a:p>
            <a:r>
              <a:rPr lang="en-US" dirty="0" smtClean="0"/>
              <a:t>(1) </a:t>
            </a:r>
            <a:r>
              <a:rPr lang="en-US" dirty="0" err="1" smtClean="0"/>
              <a:t>G.R.I.P</a:t>
            </a:r>
            <a:r>
              <a:rPr lang="en-US" dirty="0" smtClean="0"/>
              <a:t>. vehicle and equipment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Personnel</a:t>
            </a:r>
          </a:p>
          <a:p>
            <a:r>
              <a:rPr lang="en-US" dirty="0" smtClean="0"/>
              <a:t>(1) Graffiti abatement </a:t>
            </a:r>
            <a:r>
              <a:rPr lang="en-US" dirty="0"/>
              <a:t>w</a:t>
            </a:r>
            <a:r>
              <a:rPr lang="en-US" dirty="0" smtClean="0"/>
              <a:t>orker</a:t>
            </a:r>
            <a:r>
              <a:rPr lang="en-US" baseline="30000" dirty="0" smtClean="0"/>
              <a:t>*</a:t>
            </a:r>
          </a:p>
          <a:p>
            <a:r>
              <a:rPr lang="en-US" dirty="0" smtClean="0"/>
              <a:t>(1) Police assistant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* From Community Development</a:t>
            </a:r>
            <a:endParaRPr lang="en-US" sz="1500" dirty="0" smtClean="0"/>
          </a:p>
          <a:p>
            <a:pPr marL="514350" indent="-514350">
              <a:buAutoNum type="arabicParenBoth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Existing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4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2622710"/>
              </p:ext>
            </p:extLst>
          </p:nvPr>
        </p:nvGraphicFramePr>
        <p:xfrm>
          <a:off x="685800" y="1371600"/>
          <a:ext cx="7543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2"/>
                <a:gridCol w="3492499"/>
                <a:gridCol w="3562349"/>
              </a:tblGrid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Personnel Needed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2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Approx. Costs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Police Lieutenant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$ 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138,055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Police Sergeant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$  121,402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Community Response Officers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425,935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Graffiti Officers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170,374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Graffiti Abatement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Specialist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60,656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Police Office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Specialist–Abatement</a:t>
                      </a:r>
                      <a:r>
                        <a:rPr lang="en-US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63,733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– Personnel New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$ 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980,153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Partially funded through P/T Community Development position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Equipment Needed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r"/>
                        </a:tabLst>
                        <a:defRPr/>
                      </a:pPr>
                      <a:r>
                        <a:rPr kumimoji="0" lang="en-US" sz="2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Approx. Costs 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Officer Start-up Equipment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100,000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(8)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Vehicles – Patrol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440,000</a:t>
                      </a: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-- Equipment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1725" algn="r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 540,000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15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Per NRS 362.140 the property tax rate is capped at $3.64 per $100 of assessed valuation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SB 507 (‘03 Legislature) added a total of 2 cents outside of the cap, which effectively raising the rate cap to $3.66 per $100 assessed value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The City of Sparks current property tax rate is $3.6163 per $100 of assessed value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This means that the City of Sparks total tax rate is $0.0437 (4.37 cents) under the maximum rate allowed of $3.66 per $100 of assessed value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Partial Funding Source to Consider:</a:t>
            </a:r>
            <a:br>
              <a:rPr lang="en-US" sz="3200" dirty="0" smtClean="0"/>
            </a:br>
            <a:r>
              <a:rPr lang="en-US" sz="3200" dirty="0" smtClean="0"/>
              <a:t>Raising the Property Tax Rate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195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The City Council has the authority to raise the property tax rate for the City of Sparks by $.0437 per $100 of assessed valuation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 separate ballot vote is not required</a:t>
            </a:r>
          </a:p>
          <a:p>
            <a:pPr marL="365760" lvl="1" indent="-256032">
              <a:spcBef>
                <a:spcPts val="1200"/>
              </a:spcBef>
              <a:spcAft>
                <a:spcPts val="1200"/>
              </a:spcAft>
              <a:buSzPct val="68000"/>
              <a:buFont typeface="Wingdings 3"/>
              <a:buChar char=""/>
            </a:pPr>
            <a:r>
              <a:rPr lang="en-US" sz="2400" dirty="0" smtClean="0"/>
              <a:t>Each penny that </a:t>
            </a:r>
            <a:r>
              <a:rPr lang="en-US" sz="2400" dirty="0" smtClean="0"/>
              <a:t>increases the tax rate will generate </a:t>
            </a:r>
            <a:r>
              <a:rPr lang="en-US" sz="2400" dirty="0" smtClean="0"/>
              <a:t>approximately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$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189k </a:t>
            </a:r>
            <a:r>
              <a:rPr lang="en-US" sz="2400" dirty="0" smtClean="0"/>
              <a:t>of additional tax receipts for the General </a:t>
            </a:r>
            <a:r>
              <a:rPr lang="en-US" sz="2400" dirty="0" smtClean="0"/>
              <a:t>Fund after abatement is calculated</a:t>
            </a:r>
            <a:endParaRPr lang="en-US" sz="2400" dirty="0" smtClean="0"/>
          </a:p>
          <a:p>
            <a:pPr marL="365760" lvl="1" indent="-256032">
              <a:spcBef>
                <a:spcPts val="1200"/>
              </a:spcBef>
              <a:spcAft>
                <a:spcPts val="1200"/>
              </a:spcAft>
              <a:buSzPct val="68000"/>
              <a:buFont typeface="Wingdings 3"/>
              <a:buChar char=""/>
            </a:pPr>
            <a:r>
              <a:rPr lang="en-US" sz="2400" dirty="0" smtClean="0"/>
              <a:t>Increasing the property tax rate to the maximum of $3.66 per $100 of assessed value will generate approximately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$825k </a:t>
            </a:r>
            <a:r>
              <a:rPr lang="en-US" sz="2400" dirty="0" smtClean="0"/>
              <a:t>of General  Fund revenue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Partial Funding Source to Consider:</a:t>
            </a:r>
            <a:br>
              <a:rPr lang="en-US" sz="3200" dirty="0" smtClean="0"/>
            </a:br>
            <a:r>
              <a:rPr lang="en-US" sz="3200" dirty="0" smtClean="0"/>
              <a:t>Raising the Property Tax Rate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195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dirty="0" smtClean="0"/>
              <a:t>I suggest City Council supports and allocated funding that would create the Community Response Unit, providing the citizens a neighborhood of safety, security and pride.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38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Response Unit (CRU) functions</a:t>
            </a:r>
          </a:p>
          <a:p>
            <a:r>
              <a:rPr lang="en-US" dirty="0" smtClean="0"/>
              <a:t>Organizational chart</a:t>
            </a:r>
            <a:endParaRPr lang="en-US" dirty="0"/>
          </a:p>
          <a:p>
            <a:r>
              <a:rPr lang="en-US" dirty="0" smtClean="0"/>
              <a:t>Mission</a:t>
            </a:r>
          </a:p>
          <a:p>
            <a:r>
              <a:rPr lang="en-US" dirty="0" smtClean="0"/>
              <a:t>Problem identification</a:t>
            </a:r>
          </a:p>
          <a:p>
            <a:r>
              <a:rPr lang="en-US" dirty="0" smtClean="0"/>
              <a:t>Response and solutions</a:t>
            </a:r>
          </a:p>
          <a:p>
            <a:r>
              <a:rPr lang="en-US" dirty="0" smtClean="0"/>
              <a:t>Measurable outcomes</a:t>
            </a:r>
          </a:p>
          <a:p>
            <a:r>
              <a:rPr lang="en-US" dirty="0" smtClean="0"/>
              <a:t>Resources needed</a:t>
            </a:r>
          </a:p>
          <a:p>
            <a:r>
              <a:rPr lang="en-US" dirty="0" smtClean="0"/>
              <a:t>Funding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Presentation Outline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612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Police Department driven </a:t>
            </a:r>
            <a:r>
              <a:rPr lang="en-US" dirty="0"/>
              <a:t>u</a:t>
            </a:r>
            <a:r>
              <a:rPr lang="en-US" dirty="0" smtClean="0"/>
              <a:t>nit.</a:t>
            </a:r>
          </a:p>
          <a:p>
            <a:r>
              <a:rPr lang="en-US" dirty="0" smtClean="0"/>
              <a:t>Improve quality of life issues city-wide.</a:t>
            </a:r>
          </a:p>
          <a:p>
            <a:r>
              <a:rPr lang="en-US" dirty="0" smtClean="0"/>
              <a:t>Address graffiti, parking, and certain code </a:t>
            </a:r>
            <a:r>
              <a:rPr lang="en-US" dirty="0"/>
              <a:t>e</a:t>
            </a:r>
            <a:r>
              <a:rPr lang="en-US" dirty="0" smtClean="0"/>
              <a:t>nforcement violations to improve appearance of neighborhoods.</a:t>
            </a:r>
          </a:p>
          <a:p>
            <a:r>
              <a:rPr lang="en-US" dirty="0" smtClean="0"/>
              <a:t>Reduce the fear of crime.</a:t>
            </a:r>
          </a:p>
          <a:p>
            <a:r>
              <a:rPr lang="en-US" dirty="0" smtClean="0"/>
              <a:t>Measure results and report findings.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Community Response Unit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30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0784898"/>
              </p:ext>
            </p:extLst>
          </p:nvPr>
        </p:nvGraphicFramePr>
        <p:xfrm>
          <a:off x="457200" y="1752600"/>
          <a:ext cx="8229600" cy="431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Community Response Unit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3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dirty="0"/>
          </a:p>
          <a:p>
            <a:pPr marL="109728" indent="0" algn="just">
              <a:buNone/>
            </a:pPr>
            <a:r>
              <a:rPr lang="en-US" sz="3200" dirty="0" smtClean="0"/>
              <a:t>To improve the quality of life for residents, businesses and visitors within the city by addressing and responding to all aspects of graffiti; parking issues and neighborhood appearance.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CRU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2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sz="2000" dirty="0" smtClean="0"/>
              <a:t>Fear of crime; </a:t>
            </a:r>
            <a:r>
              <a:rPr lang="en-US" sz="2000" dirty="0"/>
              <a:t>p</a:t>
            </a:r>
            <a:r>
              <a:rPr lang="en-US" sz="2000" dirty="0" smtClean="0"/>
              <a:t>roperty value </a:t>
            </a:r>
            <a:r>
              <a:rPr lang="en-US" sz="2000" dirty="0"/>
              <a:t>d</a:t>
            </a:r>
            <a:r>
              <a:rPr lang="en-US" sz="2000" dirty="0" smtClean="0"/>
              <a:t>ecline and quality of life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– Vacant Homes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2057400"/>
            <a:ext cx="5361635" cy="35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7800" y="2286000"/>
            <a:ext cx="5361635" cy="402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43200" y="2895600"/>
            <a:ext cx="5409413" cy="362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52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 algn="ctr">
              <a:buClr>
                <a:srgbClr val="2DA2BF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Fear of crime; property value decline and quality of life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- Graffiti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057400"/>
            <a:ext cx="5232394" cy="35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81200" y="3060047"/>
            <a:ext cx="5232394" cy="35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52800" y="2038350"/>
            <a:ext cx="5232394" cy="35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46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 algn="ctr">
              <a:buClr>
                <a:srgbClr val="2DA2BF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Fear of crime; property value decline and quality of life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Problem – Neighborhood Appearance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2326974"/>
            <a:ext cx="5273675" cy="35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76400" y="2743200"/>
            <a:ext cx="5273675" cy="35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17081" y="3124200"/>
            <a:ext cx="5284788" cy="353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54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47800"/>
            <a:ext cx="7057436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Pictures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1456806"/>
            <a:ext cx="7010400" cy="46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19200" y="1456806"/>
            <a:ext cx="7010400" cy="46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00200" y="1456806"/>
            <a:ext cx="7010399" cy="46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43998" y="1465778"/>
            <a:ext cx="6996998" cy="46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41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750</TotalTime>
  <Words>839</Words>
  <Application>Microsoft Office PowerPoint</Application>
  <PresentationFormat>On-screen Show (4:3)</PresentationFormat>
  <Paragraphs>198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Sparks Police Department Community Response Unit Concept</vt:lpstr>
      <vt:lpstr>Presentation Outline</vt:lpstr>
      <vt:lpstr>Community Response Unit Functions</vt:lpstr>
      <vt:lpstr>Community Response Unit</vt:lpstr>
      <vt:lpstr>CRU Mission</vt:lpstr>
      <vt:lpstr>Problem – Vacant Homes</vt:lpstr>
      <vt:lpstr>Problem - Graffiti</vt:lpstr>
      <vt:lpstr>Problem – Neighborhood Appearance</vt:lpstr>
      <vt:lpstr>Other Pictures</vt:lpstr>
      <vt:lpstr>Response and Solution </vt:lpstr>
      <vt:lpstr>Graffiti Measureable Results</vt:lpstr>
      <vt:lpstr>Parking Enforcement Measureable Results</vt:lpstr>
      <vt:lpstr>Neighborhood Appearance Measurable Results</vt:lpstr>
      <vt:lpstr>Steps Taken</vt:lpstr>
      <vt:lpstr>Existing Resources</vt:lpstr>
      <vt:lpstr>New Needs</vt:lpstr>
      <vt:lpstr>Partial Funding Source to Consider: Raising the Property Tax Rate</vt:lpstr>
      <vt:lpstr>Partial Funding Source to Consider: Raising the Property Tax Rate</vt:lpstr>
      <vt:lpstr>Closing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Sparks Police Department Quality of Life Team Concept</dc:title>
  <dc:creator>ballen</dc:creator>
  <cp:lastModifiedBy>ITServerAdmin</cp:lastModifiedBy>
  <cp:revision>37</cp:revision>
  <dcterms:created xsi:type="dcterms:W3CDTF">2012-03-15T17:21:23Z</dcterms:created>
  <dcterms:modified xsi:type="dcterms:W3CDTF">2012-03-30T15:33:47Z</dcterms:modified>
</cp:coreProperties>
</file>